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92"/>
  </p:normalViewPr>
  <p:slideViewPr>
    <p:cSldViewPr snapToGrid="0" snapToObjects="1">
      <p:cViewPr>
        <p:scale>
          <a:sx n="80" d="100"/>
          <a:sy n="80" d="100"/>
        </p:scale>
        <p:origin x="1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D7E4-ADB3-4A49-BCB1-754BE34544FC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D48D5-8513-614E-95AF-CE0743387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1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400" y="1539977"/>
            <a:ext cx="10572000" cy="1209386"/>
          </a:xfrm>
        </p:spPr>
        <p:txBody>
          <a:bodyPr/>
          <a:lstStyle/>
          <a:p>
            <a:r>
              <a:rPr lang="en-US" altLang="zh-CN" dirty="0" smtClean="0"/>
              <a:t>Husky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iOS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Northeastern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student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monitor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class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space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7" y="1630805"/>
            <a:ext cx="2607733" cy="26077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1873" y="2590223"/>
            <a:ext cx="8807243" cy="1303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000" dirty="0" smtClean="0"/>
              <a:t>-</a:t>
            </a:r>
            <a:r>
              <a:rPr lang="zh-CN" altLang="en-US" sz="4000" dirty="0" smtClean="0"/>
              <a:t> </a:t>
            </a:r>
            <a:r>
              <a:rPr lang="en-US" altLang="zh-CN" sz="4000" dirty="0" err="1" smtClean="0"/>
              <a:t>Zhiyi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Wang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06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209429"/>
            <a:ext cx="9970295" cy="46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3" y="2249236"/>
            <a:ext cx="8232503" cy="419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650310" y="2203423"/>
            <a:ext cx="8247669" cy="17172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02" y="4446770"/>
            <a:ext cx="1735221" cy="456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15" y="2527978"/>
            <a:ext cx="1820780" cy="910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547" y="2527978"/>
            <a:ext cx="1820780" cy="910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84" y="5269791"/>
            <a:ext cx="1200589" cy="1200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255" y="5328458"/>
            <a:ext cx="1068091" cy="1141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097" y="4396229"/>
            <a:ext cx="2163679" cy="892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327" y="5269791"/>
            <a:ext cx="2141599" cy="13384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7469" y="4033070"/>
            <a:ext cx="4357458" cy="268857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64373" y="4092454"/>
            <a:ext cx="5168848" cy="262918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82679" y="2527978"/>
            <a:ext cx="131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6622" y="4351922"/>
            <a:ext cx="117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Crawler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14097" y="5870085"/>
            <a:ext cx="108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5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smtClean="0"/>
              <a:t>iOS:</a:t>
            </a:r>
          </a:p>
          <a:p>
            <a:r>
              <a:rPr lang="en-US" altLang="zh-CN" dirty="0" smtClean="0"/>
              <a:t>	Register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Verification</a:t>
            </a:r>
          </a:p>
          <a:p>
            <a:r>
              <a:rPr lang="en-US" altLang="zh-CN" dirty="0" smtClean="0"/>
              <a:t>	Login</a:t>
            </a:r>
          </a:p>
          <a:p>
            <a:r>
              <a:rPr lang="en-US" altLang="zh-CN" dirty="0" smtClean="0"/>
              <a:t>	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email</a:t>
            </a:r>
          </a:p>
          <a:p>
            <a:r>
              <a:rPr lang="en-US" altLang="zh-CN" dirty="0" smtClean="0"/>
              <a:t>Firebase</a:t>
            </a:r>
          </a:p>
          <a:p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Crawler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Apify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4771" y="2775117"/>
            <a:ext cx="5189856" cy="3109913"/>
          </a:xfrm>
        </p:spPr>
        <p:txBody>
          <a:bodyPr/>
          <a:lstStyle/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7</a:t>
            </a:r>
            <a:endParaRPr lang="en-US" altLang="zh-CN" dirty="0" smtClean="0"/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/>
              <a:t>8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12</a:t>
            </a:r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13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15</a:t>
            </a:r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16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20</a:t>
            </a:r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25</a:t>
            </a:r>
          </a:p>
          <a:p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26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5710" y="2186865"/>
            <a:ext cx="5194583" cy="576262"/>
          </a:xfrm>
        </p:spPr>
        <p:txBody>
          <a:bodyPr/>
          <a:lstStyle/>
          <a:p>
            <a:r>
              <a:rPr lang="en-US" altLang="zh-CN" dirty="0" smtClean="0"/>
              <a:t>Action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9478" y="2751137"/>
            <a:ext cx="5812080" cy="31099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Facebook,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Login</a:t>
            </a:r>
          </a:p>
          <a:p>
            <a:pPr marL="0" indent="0">
              <a:buNone/>
            </a:pP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Crawler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</a:t>
            </a:r>
          </a:p>
          <a:p>
            <a:pPr marL="0" indent="0">
              <a:buNone/>
            </a:pP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Notification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4"/>
                </a:solidFill>
              </a:rPr>
              <a:t>App</a:t>
            </a:r>
            <a:r>
              <a:rPr lang="zh-CN" altLang="en-US" dirty="0" smtClean="0">
                <a:solidFill>
                  <a:schemeClr val="accent4"/>
                </a:solidFill>
              </a:rPr>
              <a:t> </a:t>
            </a:r>
            <a:r>
              <a:rPr lang="en-US" altLang="zh-CN" dirty="0" smtClean="0">
                <a:solidFill>
                  <a:schemeClr val="accent4"/>
                </a:solidFill>
              </a:rPr>
              <a:t>Store</a:t>
            </a:r>
            <a:r>
              <a:rPr lang="zh-CN" altLang="en-US" dirty="0" smtClean="0">
                <a:solidFill>
                  <a:schemeClr val="accent4"/>
                </a:solidFill>
              </a:rPr>
              <a:t> </a:t>
            </a:r>
            <a:r>
              <a:rPr lang="en-US" altLang="zh-CN" dirty="0" smtClean="0">
                <a:solidFill>
                  <a:schemeClr val="accent4"/>
                </a:solidFill>
              </a:rPr>
              <a:t>Release</a:t>
            </a:r>
            <a:r>
              <a:rPr lang="zh-CN" altLang="en-US" dirty="0" smtClean="0">
                <a:solidFill>
                  <a:schemeClr val="accent4"/>
                </a:solidFill>
              </a:rPr>
              <a:t>  </a:t>
            </a:r>
            <a:r>
              <a:rPr lang="en-US" altLang="zh-CN" dirty="0" smtClean="0">
                <a:solidFill>
                  <a:schemeClr val="accent4"/>
                </a:solidFill>
              </a:rPr>
              <a:t>-</a:t>
            </a:r>
            <a:r>
              <a:rPr lang="zh-CN" altLang="en-US" dirty="0" smtClean="0">
                <a:solidFill>
                  <a:schemeClr val="accent4"/>
                </a:solidFill>
              </a:rPr>
              <a:t> </a:t>
            </a:r>
            <a:r>
              <a:rPr lang="en-US" altLang="zh-CN" dirty="0" smtClean="0">
                <a:solidFill>
                  <a:schemeClr val="accent4"/>
                </a:solidFill>
              </a:rPr>
              <a:t>Version</a:t>
            </a:r>
            <a:r>
              <a:rPr lang="zh-CN" altLang="en-US" dirty="0" smtClean="0">
                <a:solidFill>
                  <a:schemeClr val="accent4"/>
                </a:solidFill>
              </a:rPr>
              <a:t> </a:t>
            </a:r>
            <a:r>
              <a:rPr lang="en-US" altLang="zh-CN" dirty="0" smtClean="0">
                <a:solidFill>
                  <a:schemeClr val="accent4"/>
                </a:solidFill>
              </a:rPr>
              <a:t>0.5</a:t>
            </a:r>
          </a:p>
          <a:p>
            <a:pPr marL="0" indent="0">
              <a:buNone/>
            </a:pPr>
            <a:r>
              <a:rPr lang="en-US" altLang="zh-CN" dirty="0" smtClean="0"/>
              <a:t>Crawler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</a:p>
          <a:p>
            <a:pPr marL="0" indent="0">
              <a:buNone/>
            </a:pPr>
            <a:r>
              <a:rPr lang="en-US" altLang="zh-CN" dirty="0" smtClean="0"/>
              <a:t>Deploy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Crawler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AWS</a:t>
            </a:r>
          </a:p>
          <a:p>
            <a:pPr marL="0" indent="0">
              <a:buNone/>
            </a:pP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Trim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3179" y="1957138"/>
            <a:ext cx="8919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/>
              <a:t>Thank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you</a:t>
            </a:r>
          </a:p>
          <a:p>
            <a:endParaRPr lang="en-US" altLang="zh-CN" sz="4800" dirty="0" smtClean="0"/>
          </a:p>
          <a:p>
            <a:r>
              <a:rPr lang="en-US" altLang="zh-CN" sz="4800" dirty="0" smtClean="0"/>
              <a:t>I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hope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you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will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enjoy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my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App</a:t>
            </a:r>
            <a:r>
              <a:rPr lang="zh-CN" altLang="en-US" sz="4800" dirty="0" smtClean="0"/>
              <a:t> </a:t>
            </a:r>
            <a:endParaRPr lang="en-US" altLang="zh-CN" sz="4800" dirty="0" smtClean="0"/>
          </a:p>
          <a:p>
            <a:pPr algn="ctr"/>
            <a:r>
              <a:rPr lang="zh-CN" altLang="en-US" sz="4800" dirty="0" smtClean="0">
                <a:sym typeface="Wingdings"/>
              </a:rPr>
              <a:t>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46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482</TotalTime>
  <Words>126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Mangal</vt:lpstr>
      <vt:lpstr>Wingdings</vt:lpstr>
      <vt:lpstr>Wingdings 2</vt:lpstr>
      <vt:lpstr>宋体</vt:lpstr>
      <vt:lpstr>Quotable</vt:lpstr>
      <vt:lpstr>Husky Space Monitor</vt:lpstr>
      <vt:lpstr>App Overview - Workflow</vt:lpstr>
      <vt:lpstr>App Overview - Structure</vt:lpstr>
      <vt:lpstr>App Overview – Technologies</vt:lpstr>
      <vt:lpstr>DEMO</vt:lpstr>
      <vt:lpstr>Future Plan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Space Monitor</dc:title>
  <dc:creator>wang.zhiyi@husky.neu.edu</dc:creator>
  <cp:lastModifiedBy>wang.zhiyi@husky.neu.edu</cp:lastModifiedBy>
  <cp:revision>7</cp:revision>
  <dcterms:created xsi:type="dcterms:W3CDTF">2017-12-16T13:49:07Z</dcterms:created>
  <dcterms:modified xsi:type="dcterms:W3CDTF">2017-12-16T21:51:50Z</dcterms:modified>
</cp:coreProperties>
</file>